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30" autoAdjust="0"/>
    <p:restoredTop sz="94660"/>
  </p:normalViewPr>
  <p:slideViewPr>
    <p:cSldViewPr snapToGrid="0">
      <p:cViewPr varScale="1">
        <p:scale>
          <a:sx n="90" d="100"/>
          <a:sy n="90" d="100"/>
        </p:scale>
        <p:origin x="114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F4AA3D-83B9-7C13-11A9-A1B64CB8A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6D31F6-4765-11A7-BD3F-3864FB0CF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9C9B1E-25F0-60AA-A46B-59B544C2E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6FCAA8-1F4C-7464-9283-2B1C47913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8AFFCA-18F3-F9DA-7B90-F9A6E8F5B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7562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0E132C-D3F5-9880-4904-6F8BDCB88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B7AB004-F483-D4A9-E081-EE9871D20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4F2EBE-04E8-11E7-00F2-34CAFAE5E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1571071-56AC-5318-8CDF-74922A325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A96FAB-CD65-2873-F039-CCC24C72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58449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CBC2C09-5F63-2342-6B49-E35FA4F5C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FEB5BAE-BA5A-4F91-85D7-0A6FFD66F1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56ACD9-529F-54D8-BAD5-4242E2DD2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0019FA-40AA-85B5-F1ED-D058D7B7B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2498CF-1E5D-7EA9-A89C-7D0919D77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45229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5ED78D-D54B-03A6-98B0-FD247944E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7B365D-E5FD-FA9E-5FFC-1B8852496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5D5447-80A6-6E89-D03C-F7601253E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BEDB7B-FB94-A613-F2F1-14E4B2622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69B237-ECF8-D191-B6CD-4EF19A540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3524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97E62E-43B5-F040-1D40-E699150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DA1E1AD-DDD6-641A-D346-073D2EDCD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57E431-D192-B1DE-227D-C9B2F49BE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0F941A-1D49-BE5A-494E-12C48575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F3F208-263C-BA8B-1199-442755873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776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7037B6-9A4E-5A53-DC50-338BEA074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1C8D52-8BD1-B1FD-0398-C9454EB18B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80A524-212C-78B8-7A10-9283440D7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811C270-E4EF-1100-1407-7E5662557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C62C2BE-E650-9A3D-CF28-4C13392AE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9AA62C6-5132-4118-3FB1-5A06296FF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6197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DD84A1-E2BC-9500-2000-62A8F3EED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78D6198-53BE-A083-DF73-8F1D84264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C51CDD5-0F1D-BB97-A6C5-3843F25C6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B82D0CD-CFF8-0376-C100-569B5B0E16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A0C05AA-DF23-85A0-17DC-6435CD6379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49BB60B-2534-A688-6E92-2FB11992C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1596CC4-03AC-D6F6-343D-6E07A051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A58E76D-60CB-5C6D-FD37-6F0A5B25F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3456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DB810-81D2-ECCA-18E3-830E4B1DE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5BB1BFC-B321-B4E7-D4CE-82BF9B2DA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B154823-4513-AE84-6F5B-41DA20014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E19BB0F-D4B3-92F1-1DB7-5D3B91670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0811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BD6A0BF-03A1-B30B-5F55-2DD0168C5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DAD11BA-D9EA-C153-F22F-BEC70DE9F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5DD5E29-119F-BA38-088E-04CA3643D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6715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9B18B8-24AA-EAA6-FE94-C5A3FFEC9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0BEB54-8B6A-A70F-9AA5-591504880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BFB2AF-2400-23B6-E556-5C69D63D8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AF0D54-03BD-E5FB-3DEF-74F09B75C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442BE38-CBD4-8023-3C70-C5F834D79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78AD2B3-D914-092F-AE07-79F8FC775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0809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9DDCBB-3CBB-7156-5D47-7B6FD403C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836538A-FA07-0BB3-7B0C-AA9918CA9F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D239FBE-9EEC-5832-8ED4-6844ACB77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B3622CD-8982-2DEC-2FC4-B5B70586C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EEB90-5900-D023-0D92-03FFB2315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89CC429-4B7A-A7F7-C199-22E1A0EBE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9651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DD51E74-9B4D-D38C-93EE-D2FBE759B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61EA5A9-CF22-A013-9F1E-6793C075F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585841-23D0-778C-6954-F5FF549714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30E7E-D651-44D1-8527-5E6773CEEF04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BDE5DA-AD9A-917B-C934-841F5BB11B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3DB972-BC0E-576B-B8AE-29C1C0CE6A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5672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18D85862-1129-8FAB-7148-4CF24AB79A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408" y="1994154"/>
            <a:ext cx="3834384" cy="2869692"/>
          </a:xfrm>
          <a:prstGeom prst="rect">
            <a:avLst/>
          </a:prstGeom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3AF078F0-069F-EA05-4087-8C68216C55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7107398"/>
              </p:ext>
            </p:extLst>
          </p:nvPr>
        </p:nvGraphicFramePr>
        <p:xfrm>
          <a:off x="7098791" y="2759805"/>
          <a:ext cx="1864456" cy="1103061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932228">
                  <a:extLst>
                    <a:ext uri="{9D8B030D-6E8A-4147-A177-3AD203B41FA5}">
                      <a16:colId xmlns:a16="http://schemas.microsoft.com/office/drawing/2014/main" val="2352685754"/>
                    </a:ext>
                  </a:extLst>
                </a:gridCol>
                <a:gridCol w="932228">
                  <a:extLst>
                    <a:ext uri="{9D8B030D-6E8A-4147-A177-3AD203B41FA5}">
                      <a16:colId xmlns:a16="http://schemas.microsoft.com/office/drawing/2014/main" val="415176647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Variation for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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 = 30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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 over 25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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903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1.4 %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37037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-8.8 %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4423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FF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-2.6 %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23133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-10.0 %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50345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00786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28</Words>
  <Application>Microsoft Office PowerPoint</Application>
  <PresentationFormat>Panorámica</PresentationFormat>
  <Paragraphs>9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3</cp:revision>
  <dcterms:created xsi:type="dcterms:W3CDTF">2022-09-27T19:59:54Z</dcterms:created>
  <dcterms:modified xsi:type="dcterms:W3CDTF">2022-09-27T20:04:53Z</dcterms:modified>
</cp:coreProperties>
</file>

<file path=docProps/thumbnail.jpeg>
</file>